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Thingy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0</TotalTime>
  <Words>2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Century Gothic</vt:lpstr>
      <vt:lpstr>Vapor Trail</vt:lpstr>
      <vt:lpstr>Sample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</dc:title>
  <dc:creator>Trent Siddharta</dc:creator>
  <cp:lastModifiedBy>Trent Siddharta</cp:lastModifiedBy>
  <cp:revision>1</cp:revision>
  <dcterms:created xsi:type="dcterms:W3CDTF">2020-04-30T09:17:40Z</dcterms:created>
  <dcterms:modified xsi:type="dcterms:W3CDTF">2020-04-30T09:18:10Z</dcterms:modified>
</cp:coreProperties>
</file>